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78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9" d="100"/>
          <a:sy n="69" d="100"/>
        </p:scale>
        <p:origin x="57" y="561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10/31/2021 12:58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10/31/2021 12:58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a specific flight, even if that was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rich analytics APIs and UX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JavaScript SDK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1872</TotalTime>
  <Words>996</Words>
  <Application>Microsoft Office PowerPoint</Application>
  <PresentationFormat>Widescreen</PresentationFormat>
  <Paragraphs>186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Call to Action</vt:lpstr>
      <vt:lpstr>Q&amp;A</vt:lpstr>
      <vt:lpstr>Azure Time Series Insights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26</cp:revision>
  <dcterms:created xsi:type="dcterms:W3CDTF">2021-10-18T09:16:16Z</dcterms:created>
  <dcterms:modified xsi:type="dcterms:W3CDTF">2021-10-30T23:20:04Z</dcterms:modified>
</cp:coreProperties>
</file>